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6371D7-76D3-4218-9D62-8DA7559F8460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169196-37B0-46DE-938C-C6ECEE37E1F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2684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0304F98-23F9-4C14-9491-D3E44A803A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933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6319A3-20BF-463F-9585-8C3CA615B2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366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164D1D-1F51-407F-B9A7-FE665CA2EA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2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765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AC30D9-68E9-44BC-BA02-554C574850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62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193AEE-3B96-4A18-97DD-17D1FF62E1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449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89E557-138F-4E2A-864B-8E4C4F758D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801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56FEEB-2EAF-416E-A5AC-A2F1ABFA0B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23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C1FAB2-8989-4AD7-B3AE-25565D4BFE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74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4C16F0-7CCD-4399-A354-D005B49678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269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1C8773-4D66-4CCE-B53A-E538C4339F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40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to the Holiest </a:t>
            </a:r>
            <a:r>
              <a:rPr lang="en-GB" dirty="0"/>
              <a:t>in the height,</a:t>
            </a:r>
            <a:endParaRPr lang="en-NZ" dirty="0"/>
          </a:p>
          <a:p>
            <a:r>
              <a:rPr lang="en-GB" dirty="0"/>
              <a:t>		and in the depth be praise –</a:t>
            </a:r>
            <a:endParaRPr lang="en-NZ" dirty="0"/>
          </a:p>
          <a:p>
            <a:r>
              <a:rPr lang="en-GB" dirty="0"/>
              <a:t>	in all his words most wonderful,</a:t>
            </a:r>
            <a:endParaRPr lang="en-NZ" dirty="0"/>
          </a:p>
          <a:p>
            <a:r>
              <a:rPr lang="en-GB" dirty="0"/>
              <a:t>		most sure in all his ways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O loving wisdom of our God!</a:t>
            </a:r>
            <a:endParaRPr lang="en-NZ" dirty="0"/>
          </a:p>
          <a:p>
            <a:r>
              <a:rPr lang="en-GB" dirty="0"/>
              <a:t>		when all was sin and shame,</a:t>
            </a:r>
            <a:endParaRPr lang="en-NZ" dirty="0"/>
          </a:p>
          <a:p>
            <a:r>
              <a:rPr lang="en-GB" dirty="0"/>
              <a:t>	a second Adam to the fight</a:t>
            </a:r>
            <a:endParaRPr lang="en-NZ" dirty="0"/>
          </a:p>
          <a:p>
            <a:r>
              <a:rPr lang="en-GB" dirty="0"/>
              <a:t>		and to the rescue came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wisest love! that flesh and blood,</a:t>
            </a:r>
            <a:endParaRPr lang="en-NZ" dirty="0"/>
          </a:p>
          <a:p>
            <a:r>
              <a:rPr lang="en-GB" dirty="0"/>
              <a:t>		which did in Adam fail,</a:t>
            </a:r>
            <a:endParaRPr lang="en-NZ" dirty="0"/>
          </a:p>
          <a:p>
            <a:r>
              <a:rPr lang="en-GB" dirty="0"/>
              <a:t>	should strive afresh against the foe,</a:t>
            </a:r>
            <a:endParaRPr lang="en-NZ" dirty="0"/>
          </a:p>
          <a:p>
            <a:r>
              <a:rPr lang="en-GB" dirty="0"/>
              <a:t>		should strive and should prevail</a:t>
            </a:r>
            <a:r>
              <a:rPr lang="en-GB" dirty="0" smtClean="0"/>
              <a:t>;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886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and that the highest gift of grace</a:t>
            </a:r>
            <a:endParaRPr lang="en-NZ" dirty="0"/>
          </a:p>
          <a:p>
            <a:r>
              <a:rPr lang="en-GB" dirty="0"/>
              <a:t>		should flesh and blood refine,</a:t>
            </a:r>
            <a:endParaRPr lang="en-NZ" dirty="0"/>
          </a:p>
          <a:p>
            <a:r>
              <a:rPr lang="en-GB" dirty="0"/>
              <a:t>	God’s presence and his very self,</a:t>
            </a:r>
            <a:endParaRPr lang="en-NZ" dirty="0"/>
          </a:p>
          <a:p>
            <a:r>
              <a:rPr lang="en-GB" dirty="0"/>
              <a:t>		and essence all divine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1777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generous love! that he, who smote</a:t>
            </a:r>
            <a:endParaRPr lang="en-NZ" dirty="0"/>
          </a:p>
          <a:p>
            <a:r>
              <a:rPr lang="en-GB" dirty="0"/>
              <a:t>		in Man for man the foe,</a:t>
            </a:r>
            <a:endParaRPr lang="en-NZ" dirty="0"/>
          </a:p>
          <a:p>
            <a:r>
              <a:rPr lang="en-GB" dirty="0"/>
              <a:t>	the double agony in Man</a:t>
            </a:r>
            <a:endParaRPr lang="en-NZ" dirty="0"/>
          </a:p>
          <a:p>
            <a:r>
              <a:rPr lang="en-GB" dirty="0"/>
              <a:t>		for man should undergo</a:t>
            </a:r>
            <a:r>
              <a:rPr lang="en-GB" dirty="0" smtClean="0"/>
              <a:t>,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173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in the garden secretly,</a:t>
            </a:r>
            <a:endParaRPr lang="en-NZ" dirty="0"/>
          </a:p>
          <a:p>
            <a:r>
              <a:rPr lang="en-GB" dirty="0"/>
              <a:t>		and on the cross on high,</a:t>
            </a:r>
            <a:endParaRPr lang="en-NZ" dirty="0"/>
          </a:p>
          <a:p>
            <a:r>
              <a:rPr lang="en-GB" dirty="0"/>
              <a:t>	should teach his brethren, and inspire</a:t>
            </a:r>
            <a:endParaRPr lang="en-NZ" dirty="0"/>
          </a:p>
          <a:p>
            <a:r>
              <a:rPr lang="en-GB" dirty="0"/>
              <a:t>		to suffer and to die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263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to the Holiest in the height,</a:t>
            </a:r>
            <a:endParaRPr lang="en-NZ" dirty="0"/>
          </a:p>
          <a:p>
            <a:r>
              <a:rPr lang="en-GB" dirty="0"/>
              <a:t>		and in the depth be praise –</a:t>
            </a:r>
            <a:endParaRPr lang="en-NZ" dirty="0"/>
          </a:p>
          <a:p>
            <a:r>
              <a:rPr lang="en-GB" dirty="0"/>
              <a:t>	in all his words most wonderful,</a:t>
            </a:r>
            <a:endParaRPr lang="en-NZ" dirty="0"/>
          </a:p>
          <a:p>
            <a:r>
              <a:rPr lang="en-GB" dirty="0"/>
              <a:t>		most sure in all his ways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688449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H. Newman, 1865</a:t>
            </a:r>
            <a:endParaRPr lang="en-NZ" sz="1000" dirty="0"/>
          </a:p>
          <a:p>
            <a:pPr algn="r"/>
            <a:r>
              <a:rPr lang="en-GB" sz="1000" dirty="0"/>
              <a:t>Tune (RICHMOND): Thomas </a:t>
            </a:r>
            <a:r>
              <a:rPr lang="en-GB" sz="1000" dirty="0" err="1"/>
              <a:t>Haweis</a:t>
            </a:r>
            <a:r>
              <a:rPr lang="en-GB" sz="1000" dirty="0"/>
              <a:t>, 1792; adapt. Samuel </a:t>
            </a:r>
            <a:r>
              <a:rPr lang="en-GB" sz="1000" dirty="0" err="1"/>
              <a:t>Webbe</a:t>
            </a:r>
            <a:r>
              <a:rPr lang="en-GB" sz="1000" dirty="0"/>
              <a:t>, 1808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(GERONTIUS): John B. Dykes,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60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2014-03-01T07:29:45Z</dcterms:created>
  <dcterms:modified xsi:type="dcterms:W3CDTF">2014-03-01T07:32:28Z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